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09" y="-8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80FA12B-9C96-4E04-BF96-EC9F489A8CE6}" type="datetimeFigureOut">
              <a:rPr lang="en-US" smtClean="0"/>
              <a:t>2/23/2017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8E650E8-38EE-4748-9915-50929AFF976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FA12B-9C96-4E04-BF96-EC9F489A8CE6}"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FA12B-9C96-4E04-BF96-EC9F489A8CE6}"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0FA12B-9C96-4E04-BF96-EC9F489A8CE6}"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FA12B-9C96-4E04-BF96-EC9F489A8CE6}"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80FA12B-9C96-4E04-BF96-EC9F489A8CE6}"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650E8-38EE-4748-9915-50929AFF976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0FA12B-9C96-4E04-BF96-EC9F489A8CE6}" type="datetimeFigureOut">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0FA12B-9C96-4E04-BF96-EC9F489A8CE6}" type="datetimeFigureOut">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FA12B-9C96-4E04-BF96-EC9F489A8CE6}" type="datetimeFigureOut">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80FA12B-9C96-4E04-BF96-EC9F489A8CE6}" type="datetimeFigureOut">
              <a:rPr lang="en-US" smtClean="0"/>
              <a:t>2/23/2017</a:t>
            </a:fld>
            <a:endParaRPr lang="en-US"/>
          </a:p>
        </p:txBody>
      </p:sp>
      <p:sp>
        <p:nvSpPr>
          <p:cNvPr id="7" name="Slide Number Placeholder 6"/>
          <p:cNvSpPr>
            <a:spLocks noGrp="1"/>
          </p:cNvSpPr>
          <p:nvPr>
            <p:ph type="sldNum" sz="quarter" idx="12"/>
          </p:nvPr>
        </p:nvSpPr>
        <p:spPr/>
        <p:txBody>
          <a:bodyPr/>
          <a:lstStyle/>
          <a:p>
            <a:fld id="{38E650E8-38EE-4748-9915-50929AFF976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FA12B-9C96-4E04-BF96-EC9F489A8CE6}" type="datetimeFigureOut">
              <a:rPr lang="en-US" smtClean="0"/>
              <a:t>2/23/2017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8E650E8-38EE-4748-9915-50929AFF97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80FA12B-9C96-4E04-BF96-EC9F489A8CE6}" type="datetimeFigureOut">
              <a:rPr lang="en-US" smtClean="0"/>
              <a:t>2/23/2017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8E650E8-38EE-4748-9915-50929AFF97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M3IoLOKP5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Khan Academy</a:t>
            </a:r>
            <a:endParaRPr lang="en-US" dirty="0"/>
          </a:p>
        </p:txBody>
      </p:sp>
      <p:sp>
        <p:nvSpPr>
          <p:cNvPr id="3" name="Subtitle 2"/>
          <p:cNvSpPr>
            <a:spLocks noGrp="1"/>
          </p:cNvSpPr>
          <p:nvPr>
            <p:ph type="subTitle" idx="1"/>
          </p:nvPr>
        </p:nvSpPr>
        <p:spPr/>
        <p:txBody>
          <a:bodyPr/>
          <a:lstStyle/>
          <a:p>
            <a:pPr algn="r"/>
            <a:r>
              <a:rPr lang="en-US" dirty="0" smtClean="0"/>
              <a:t>By: Hind Ali</a:t>
            </a:r>
            <a:endParaRPr lang="en-US" dirty="0"/>
          </a:p>
        </p:txBody>
      </p:sp>
    </p:spTree>
    <p:extLst>
      <p:ext uri="{BB962C8B-B14F-4D97-AF65-F5344CB8AC3E}">
        <p14:creationId xmlns:p14="http://schemas.microsoft.com/office/powerpoint/2010/main" val="8496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 1</a:t>
            </a:r>
            <a:endParaRPr lang="en-US" dirty="0"/>
          </a:p>
        </p:txBody>
      </p:sp>
      <p:sp>
        <p:nvSpPr>
          <p:cNvPr id="3" name="Content Placeholder 2"/>
          <p:cNvSpPr>
            <a:spLocks noGrp="1"/>
          </p:cNvSpPr>
          <p:nvPr>
            <p:ph idx="1"/>
          </p:nvPr>
        </p:nvSpPr>
        <p:spPr/>
        <p:txBody>
          <a:bodyPr/>
          <a:lstStyle/>
          <a:p>
            <a:r>
              <a:rPr lang="en-US" dirty="0"/>
              <a:t>The Khan Academy is a non-profit educational organization that provides free video tutorials and interactive exercises. The Academy’s declared mission is “changing education for the better by providing a free world-class education to anyone anywhere.” </a:t>
            </a:r>
          </a:p>
          <a:p>
            <a:pPr marL="0" indent="0">
              <a:buNone/>
            </a:pPr>
            <a:endParaRPr lang="en-US" dirty="0"/>
          </a:p>
          <a:p>
            <a:endParaRPr lang="en-US" dirty="0"/>
          </a:p>
        </p:txBody>
      </p:sp>
    </p:spTree>
    <p:extLst>
      <p:ext uri="{BB962C8B-B14F-4D97-AF65-F5344CB8AC3E}">
        <p14:creationId xmlns:p14="http://schemas.microsoft.com/office/powerpoint/2010/main" val="154096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2</a:t>
            </a:r>
            <a:endParaRPr lang="en-US" dirty="0"/>
          </a:p>
        </p:txBody>
      </p:sp>
      <p:sp>
        <p:nvSpPr>
          <p:cNvPr id="3" name="Content Placeholder 2"/>
          <p:cNvSpPr>
            <a:spLocks noGrp="1"/>
          </p:cNvSpPr>
          <p:nvPr>
            <p:ph idx="1"/>
          </p:nvPr>
        </p:nvSpPr>
        <p:spPr/>
        <p:txBody>
          <a:bodyPr/>
          <a:lstStyle/>
          <a:p>
            <a:r>
              <a:rPr lang="en-US" dirty="0" smtClean="0"/>
              <a:t>The lessons were created primarily for distance learning but are also appropriate for use in the classroom. The tutorials are informal in style and organized for building knowledge one concept or lesson at a time. Many lessons are delivered as electronic blackboard talks by someone with an apparent enthusiasm for the topic.</a:t>
            </a:r>
            <a:endParaRPr lang="en-US" dirty="0"/>
          </a:p>
        </p:txBody>
      </p:sp>
    </p:spTree>
    <p:extLst>
      <p:ext uri="{BB962C8B-B14F-4D97-AF65-F5344CB8AC3E}">
        <p14:creationId xmlns:p14="http://schemas.microsoft.com/office/powerpoint/2010/main" val="159349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Khan Academy for Teachers and Students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Khan Academy website users can maintain records of their progress. Through the website, teachers can also monitor the progress of students who are using the site. In pilot experiments, schools are using a concept called “flipping the classroom,” which involves students watching the Khan Academy lectures at home and then using classroom time for exercise and testing. In this model, the teacher’s role is changed from lecturer to tutor and progress monitor.</a:t>
            </a:r>
          </a:p>
          <a:p>
            <a:endParaRPr lang="en-US" dirty="0"/>
          </a:p>
        </p:txBody>
      </p:sp>
    </p:spTree>
    <p:extLst>
      <p:ext uri="{BB962C8B-B14F-4D97-AF65-F5344CB8AC3E}">
        <p14:creationId xmlns:p14="http://schemas.microsoft.com/office/powerpoint/2010/main" val="47570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Flipped Classroom </a:t>
            </a:r>
            <a:r>
              <a:rPr lang="en-US" dirty="0"/>
              <a:t>M</a:t>
            </a:r>
            <a:r>
              <a:rPr lang="en-US" dirty="0" smtClean="0"/>
              <a:t>odel</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https://www.youtube.com/watch?v=CM3IoLOKP5U</a:t>
            </a:r>
            <a:endParaRPr lang="en-US" dirty="0" smtClean="0"/>
          </a:p>
          <a:p>
            <a:endParaRPr lang="en-US" dirty="0"/>
          </a:p>
        </p:txBody>
      </p:sp>
    </p:spTree>
    <p:extLst>
      <p:ext uri="{BB962C8B-B14F-4D97-AF65-F5344CB8AC3E}">
        <p14:creationId xmlns:p14="http://schemas.microsoft.com/office/powerpoint/2010/main" val="193024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khan </a:t>
            </a:r>
            <a:r>
              <a:rPr lang="en-US" dirty="0" smtClean="0"/>
              <a:t>Academy </a:t>
            </a:r>
            <a:r>
              <a:rPr lang="en-US" dirty="0"/>
              <a:t>in the </a:t>
            </a:r>
            <a:r>
              <a:rPr lang="en-US" dirty="0" smtClean="0"/>
              <a:t>Classroom</a:t>
            </a:r>
            <a:endParaRPr lang="en-US" dirty="0"/>
          </a:p>
        </p:txBody>
      </p:sp>
      <p:sp>
        <p:nvSpPr>
          <p:cNvPr id="3" name="Content Placeholder 2"/>
          <p:cNvSpPr>
            <a:spLocks noGrp="1"/>
          </p:cNvSpPr>
          <p:nvPr>
            <p:ph idx="1"/>
          </p:nvPr>
        </p:nvSpPr>
        <p:spPr/>
        <p:txBody>
          <a:bodyPr/>
          <a:lstStyle/>
          <a:p>
            <a:r>
              <a:rPr lang="en-US" dirty="0"/>
              <a:t>https://youtu.be/Dg39-1xdanI</a:t>
            </a:r>
          </a:p>
        </p:txBody>
      </p:sp>
    </p:spTree>
    <p:extLst>
      <p:ext uri="{BB962C8B-B14F-4D97-AF65-F5344CB8AC3E}">
        <p14:creationId xmlns:p14="http://schemas.microsoft.com/office/powerpoint/2010/main" val="263472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Conclution</a:t>
            </a:r>
            <a:endParaRPr lang="en-US" dirty="0"/>
          </a:p>
        </p:txBody>
      </p:sp>
      <p:sp>
        <p:nvSpPr>
          <p:cNvPr id="3" name="Content Placeholder 2"/>
          <p:cNvSpPr>
            <a:spLocks noGrp="1"/>
          </p:cNvSpPr>
          <p:nvPr>
            <p:ph idx="1"/>
          </p:nvPr>
        </p:nvSpPr>
        <p:spPr/>
        <p:txBody>
          <a:bodyPr/>
          <a:lstStyle/>
          <a:p>
            <a:r>
              <a:rPr lang="en-US" dirty="0" smtClean="0"/>
              <a:t>Khan Academy is a good example for using technology both in and out the classroom. It is easy to use by  everyone. Teachers can watch their students progress, communicate with them in and out the classroom. It is fun and useful for the students.</a:t>
            </a:r>
            <a:endParaRPr lang="en-US" dirty="0"/>
          </a:p>
        </p:txBody>
      </p:sp>
    </p:spTree>
    <p:extLst>
      <p:ext uri="{BB962C8B-B14F-4D97-AF65-F5344CB8AC3E}">
        <p14:creationId xmlns:p14="http://schemas.microsoft.com/office/powerpoint/2010/main" val="1943129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TotalTime>
  <Words>255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Khan Academy</vt:lpstr>
      <vt:lpstr>Into 1</vt:lpstr>
      <vt:lpstr>Intro 2</vt:lpstr>
      <vt:lpstr>Khan Academy for Teachers and Students</vt:lpstr>
      <vt:lpstr>The Flipped Classroom Model</vt:lpstr>
      <vt:lpstr>khan Academy in the Classroom</vt:lpstr>
      <vt:lpstr>Conclution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Khan Academy</dc:title>
  <dc:creator>Hind</dc:creator>
  <cp:lastModifiedBy>Hind</cp:lastModifiedBy>
  <cp:revision>3</cp:revision>
  <dcterms:created xsi:type="dcterms:W3CDTF">2017-02-23T19:19:47Z</dcterms:created>
  <dcterms:modified xsi:type="dcterms:W3CDTF">2017-02-23T19:43:44Z</dcterms:modified>
</cp:coreProperties>
</file>